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80A850-EF0A-47CE-8A7A-3136EBCC2601}" v="192" dt="2020-06-30T18:51:17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486400"/>
            <a:ext cx="7086600" cy="838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6172200"/>
            <a:ext cx="6400800" cy="381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5373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537325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53732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E0BB3E9C-7C05-445F-A9CE-C5363CADCC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4E697-0919-4BC8-96FC-B450DE27B7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5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E352F-BBAF-4548-8119-FA8F837996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7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FD660-E974-46FF-BBDD-169F968AC8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06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3101C-E45D-415C-81D3-362815D47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04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7E9D7-D3E9-44BE-8594-3B8931CF16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65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F4232-5362-4CD1-815B-7872A44A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10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C2A16-D07C-4990-B596-E153AFFA6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266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FDE3F-3B50-4315-8C81-A31F0724C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49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F09B0-C71D-4E10-BD69-1F468D8E83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59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0C146-B3DB-4D53-830C-E4A59B6C85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24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7239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8BD919-BE07-4869-BAAA-751031C6AA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5410200"/>
            <a:ext cx="7086600" cy="990600"/>
          </a:xfrm>
        </p:spPr>
        <p:txBody>
          <a:bodyPr/>
          <a:lstStyle/>
          <a:p>
            <a:r>
              <a:rPr lang="en-US" sz="5400" dirty="0"/>
              <a:t>Meeting The Enemy</a:t>
            </a:r>
            <a:endParaRPr lang="en-US" altLang="en-US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6248400"/>
            <a:ext cx="64008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Cor. 6:11-13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Problems In Corinth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r>
              <a:rPr lang="en-US" sz="3900" dirty="0">
                <a:solidFill>
                  <a:schemeClr val="tx1"/>
                </a:solidFill>
              </a:rPr>
              <a:t>Divisions (splits, schisms) in the church - 1 Cor. 1:10</a:t>
            </a:r>
          </a:p>
          <a:p>
            <a:pPr lvl="1"/>
            <a:r>
              <a:rPr lang="en-US" sz="3500" dirty="0">
                <a:solidFill>
                  <a:schemeClr val="tx1"/>
                </a:solidFill>
                <a:ea typeface="+mn-ea"/>
                <a:cs typeface="+mn-cs"/>
              </a:rPr>
              <a:t>Not of the same mind (understanding)</a:t>
            </a:r>
          </a:p>
          <a:p>
            <a:pPr lvl="1"/>
            <a:r>
              <a:rPr lang="en-US" sz="3500" dirty="0">
                <a:solidFill>
                  <a:schemeClr val="tx1"/>
                </a:solidFill>
                <a:ea typeface="+mn-ea"/>
                <a:cs typeface="+mn-cs"/>
              </a:rPr>
              <a:t>Not of the same judgment (understanding or opinion)</a:t>
            </a:r>
          </a:p>
          <a:p>
            <a:r>
              <a:rPr lang="en-US" sz="3900" dirty="0">
                <a:solidFill>
                  <a:schemeClr val="tx1"/>
                </a:solidFill>
              </a:rPr>
              <a:t>Caused by a lack of spirituality / carnality (1 Cor. 3:1-3)</a:t>
            </a:r>
            <a:endParaRPr lang="en-US" sz="39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D6A1FD-B8C5-4108-87EC-354FC17DB2FB}"/>
              </a:ext>
            </a:extLst>
          </p:cNvPr>
          <p:cNvSpPr/>
          <p:nvPr/>
        </p:nvSpPr>
        <p:spPr>
          <a:xfrm>
            <a:off x="428625" y="5943600"/>
            <a:ext cx="822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Their hearts / affections were be withheld - 2 Cor. 6:12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42C9C6-8026-483A-946F-6A16D562DE5D}"/>
              </a:ext>
            </a:extLst>
          </p:cNvPr>
          <p:cNvSpPr/>
          <p:nvPr/>
        </p:nvSpPr>
        <p:spPr>
          <a:xfrm>
            <a:off x="428625" y="5943600"/>
            <a:ext cx="822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Lacked love - 1 Cor. 13:1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BF4DE0-BE22-4F2F-B97F-D057393A875D}"/>
              </a:ext>
            </a:extLst>
          </p:cNvPr>
          <p:cNvSpPr/>
          <p:nvPr/>
        </p:nvSpPr>
        <p:spPr>
          <a:xfrm>
            <a:off x="428625" y="51816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Liberty in eating meat - 1 Cor. 10:23; 8:9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08A490-88B2-4CDB-9E32-B4147C103A74}"/>
              </a:ext>
            </a:extLst>
          </p:cNvPr>
          <p:cNvSpPr/>
          <p:nvPr/>
        </p:nvSpPr>
        <p:spPr>
          <a:xfrm>
            <a:off x="428625" y="51816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Local customs re: the covering - 1 Cor. 11:16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AD5742-2397-483F-A83D-984AB9E8FFC4}"/>
              </a:ext>
            </a:extLst>
          </p:cNvPr>
          <p:cNvSpPr/>
          <p:nvPr/>
        </p:nvSpPr>
        <p:spPr>
          <a:xfrm>
            <a:off x="457200" y="4114800"/>
            <a:ext cx="8201025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Factionalism was rampant - 1 Cor. 1:12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D97231-3054-44F5-A201-36559113EE5F}"/>
              </a:ext>
            </a:extLst>
          </p:cNvPr>
          <p:cNvSpPr/>
          <p:nvPr/>
        </p:nvSpPr>
        <p:spPr>
          <a:xfrm>
            <a:off x="457200" y="4114800"/>
            <a:ext cx="8201025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Flagrant immorality was condoned - 1 Cor. 5-6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6AE417-98AD-419D-95F5-41091C95B296}"/>
              </a:ext>
            </a:extLst>
          </p:cNvPr>
          <p:cNvSpPr/>
          <p:nvPr/>
        </p:nvSpPr>
        <p:spPr>
          <a:xfrm>
            <a:off x="457200" y="4114800"/>
            <a:ext cx="8201025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The Lord's Supper had been perverted - 1 Cor. 11:17ff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7A6434-2962-41F4-A446-774E86F247AC}"/>
              </a:ext>
            </a:extLst>
          </p:cNvPr>
          <p:cNvSpPr/>
          <p:nvPr/>
        </p:nvSpPr>
        <p:spPr>
          <a:xfrm>
            <a:off x="457200" y="41148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Spiritual gifts were misused; attitudes were amiss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2F92A1-C053-4195-A827-2594470F3792}"/>
              </a:ext>
            </a:extLst>
          </p:cNvPr>
          <p:cNvSpPr/>
          <p:nvPr/>
        </p:nvSpPr>
        <p:spPr>
          <a:xfrm>
            <a:off x="457200" y="41148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The resurrection was denied by some - 1 Cor. 15</a:t>
            </a:r>
          </a:p>
        </p:txBody>
      </p:sp>
    </p:spTree>
    <p:extLst>
      <p:ext uri="{BB962C8B-B14F-4D97-AF65-F5344CB8AC3E}">
        <p14:creationId xmlns:p14="http://schemas.microsoft.com/office/powerpoint/2010/main" val="335483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Peril Of Small Hearts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"Injustice", "corrupt w/ false doctrine", "defraud" - 2 Cor. 7:2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Prejudice - prejudged Paul - 1 Cor. 4:3-4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Conceit (Know it all, so my way the only way). - 1 Cor. 8:2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Bias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8A7CCA-3235-4404-88FE-2B1ECA9B3DA1}"/>
              </a:ext>
            </a:extLst>
          </p:cNvPr>
          <p:cNvSpPr/>
          <p:nvPr/>
        </p:nvSpPr>
        <p:spPr>
          <a:xfrm>
            <a:off x="457200" y="6096000"/>
            <a:ext cx="822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Marriage - 1 Cor. 7:26, 28, 35, 38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626B52-A63F-4338-A3AB-976DC49C2F6B}"/>
              </a:ext>
            </a:extLst>
          </p:cNvPr>
          <p:cNvSpPr/>
          <p:nvPr/>
        </p:nvSpPr>
        <p:spPr>
          <a:xfrm>
            <a:off x="457200" y="6096000"/>
            <a:ext cx="822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The way people ought to live - 1 Cor. 9:3-6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689B8-676C-4CDC-B4E8-76719378F990}"/>
              </a:ext>
            </a:extLst>
          </p:cNvPr>
          <p:cNvSpPr/>
          <p:nvPr/>
        </p:nvSpPr>
        <p:spPr>
          <a:xfrm>
            <a:off x="457200" y="5486400"/>
            <a:ext cx="8229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Caused by judging by ourselves - 2 Cor. 10:12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4B9EBA-3ECC-491A-8E19-8F0C747CBFF6}"/>
              </a:ext>
            </a:extLst>
          </p:cNvPr>
          <p:cNvSpPr/>
          <p:nvPr/>
        </p:nvSpPr>
        <p:spPr>
          <a:xfrm>
            <a:off x="457200" y="5486400"/>
            <a:ext cx="8229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Guard against thinking too highly of self - 2 Cor. 12:7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107661-A0C3-4787-B488-35A6DDA0252F}"/>
              </a:ext>
            </a:extLst>
          </p:cNvPr>
          <p:cNvSpPr/>
          <p:nvPr/>
        </p:nvSpPr>
        <p:spPr>
          <a:xfrm>
            <a:off x="457200" y="4114800"/>
            <a:ext cx="8229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Judged by outward appearances - 2 Cor. 10:7a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A102C0-0918-47FC-AC24-56F42F5AC82B}"/>
              </a:ext>
            </a:extLst>
          </p:cNvPr>
          <p:cNvSpPr/>
          <p:nvPr/>
        </p:nvSpPr>
        <p:spPr>
          <a:xfrm>
            <a:off x="457200" y="4114800"/>
            <a:ext cx="8229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Pure motives, not personal attack - 2 Cor. 7:8 a; 2:4, 17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3DB03D-9BC0-437F-8F6D-1D3FFCAFF278}"/>
              </a:ext>
            </a:extLst>
          </p:cNvPr>
          <p:cNvSpPr/>
          <p:nvPr/>
        </p:nvSpPr>
        <p:spPr>
          <a:xfrm>
            <a:off x="457200" y="2819400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Cause murmuring &amp; discontent - 1 Cor. 10:10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EB1E13-15BB-4831-A8C7-9443E98953C7}"/>
              </a:ext>
            </a:extLst>
          </p:cNvPr>
          <p:cNvSpPr/>
          <p:nvPr/>
        </p:nvSpPr>
        <p:spPr>
          <a:xfrm>
            <a:off x="457200" y="2819400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Suspicious of Titus, et al - 2 Cor. 12:13, 17</a:t>
            </a:r>
          </a:p>
        </p:txBody>
      </p:sp>
    </p:spTree>
    <p:extLst>
      <p:ext uri="{BB962C8B-B14F-4D97-AF65-F5344CB8AC3E}">
        <p14:creationId xmlns:p14="http://schemas.microsoft.com/office/powerpoint/2010/main" val="299124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Enlarge Your Hearts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Aim for "perfect holiness" - 2 Cor. 7:1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Express confidence in others - 2 Cor. 7:4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Voice your commitment to others - 2 Cor. 7:3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FEF53A-4596-44AD-9FE1-57D9ED9DE363}"/>
              </a:ext>
            </a:extLst>
          </p:cNvPr>
          <p:cNvSpPr/>
          <p:nvPr/>
        </p:nvSpPr>
        <p:spPr>
          <a:xfrm>
            <a:off x="457200" y="5486400"/>
            <a:ext cx="8305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Because we do care for each other - 1 Cor. 12:25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7D48E4-2347-4AEF-ADE6-017279341B87}"/>
              </a:ext>
            </a:extLst>
          </p:cNvPr>
          <p:cNvSpPr/>
          <p:nvPr/>
        </p:nvSpPr>
        <p:spPr>
          <a:xfrm>
            <a:off x="457200" y="5486400"/>
            <a:ext cx="8305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To help thru good &amp; bad times (may need reproof)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7A571C-C12A-4A57-927F-0E85EAB93F48}"/>
              </a:ext>
            </a:extLst>
          </p:cNvPr>
          <p:cNvSpPr/>
          <p:nvPr/>
        </p:nvSpPr>
        <p:spPr>
          <a:xfrm>
            <a:off x="457200" y="4267200"/>
            <a:ext cx="822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WE ARE to build UP! - 1 Cor. 14:26b; 2 Cor. 12:19b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87F008-317C-4E6B-ACD1-5A5F6CB3D219}"/>
              </a:ext>
            </a:extLst>
          </p:cNvPr>
          <p:cNvSpPr/>
          <p:nvPr/>
        </p:nvSpPr>
        <p:spPr>
          <a:xfrm>
            <a:off x="457200" y="4267200"/>
            <a:ext cx="822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Remember, not all things edify - 1 Cor. 10:23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38862E-E658-4A15-A67A-F6647CE8CA86}"/>
              </a:ext>
            </a:extLst>
          </p:cNvPr>
          <p:cNvSpPr/>
          <p:nvPr/>
        </p:nvSpPr>
        <p:spPr>
          <a:xfrm>
            <a:off x="457200" y="28194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Test yourselves FIRST - 2 Cor. 13:5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D17618-1DED-4546-ABAE-16A6EEF4B49E}"/>
              </a:ext>
            </a:extLst>
          </p:cNvPr>
          <p:cNvSpPr/>
          <p:nvPr/>
        </p:nvSpPr>
        <p:spPr>
          <a:xfrm>
            <a:off x="457200" y="28194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Strive for maturity in mind- 1 Cor. 14:20; 2 Cor. 13:11</a:t>
            </a:r>
          </a:p>
        </p:txBody>
      </p:sp>
    </p:spTree>
    <p:extLst>
      <p:ext uri="{BB962C8B-B14F-4D97-AF65-F5344CB8AC3E}">
        <p14:creationId xmlns:p14="http://schemas.microsoft.com/office/powerpoint/2010/main" val="179487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Enlarge Your Hearts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Understanding, tolerant, forgiving attitude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Remember, we are a "team," not just individuals - 1 Cor. 12:26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96A47F-DD2A-4AB8-8624-8DA7D35490AE}"/>
              </a:ext>
            </a:extLst>
          </p:cNvPr>
          <p:cNvSpPr/>
          <p:nvPr/>
        </p:nvSpPr>
        <p:spPr>
          <a:xfrm>
            <a:off x="457200" y="42672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Seek good of others - 1 Cor. 10:24, 31-33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B4EF56-8162-4D0C-BAA7-40C646D1C4F9}"/>
              </a:ext>
            </a:extLst>
          </p:cNvPr>
          <p:cNvSpPr/>
          <p:nvPr/>
        </p:nvSpPr>
        <p:spPr>
          <a:xfrm>
            <a:off x="457200" y="4250499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Watch and Love - 1 Cor. 16:13-14; 2 Cor. 13:11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5FCE5-AB3F-4C07-8594-B8CC0C2EF891}"/>
              </a:ext>
            </a:extLst>
          </p:cNvPr>
          <p:cNvSpPr/>
          <p:nvPr/>
        </p:nvSpPr>
        <p:spPr>
          <a:xfrm>
            <a:off x="457200" y="2743200"/>
            <a:ext cx="8229600" cy="1490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Paul unduly charged - 2 Cor. 10:10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74695C-323D-499A-A311-D7D917F41F61}"/>
              </a:ext>
            </a:extLst>
          </p:cNvPr>
          <p:cNvSpPr/>
          <p:nvPr/>
        </p:nvSpPr>
        <p:spPr>
          <a:xfrm>
            <a:off x="457200" y="2743200"/>
            <a:ext cx="8229600" cy="1490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He bore no grudge - 2 Cor. 6:11-12</a:t>
            </a:r>
          </a:p>
        </p:txBody>
      </p:sp>
    </p:spTree>
    <p:extLst>
      <p:ext uri="{BB962C8B-B14F-4D97-AF65-F5344CB8AC3E}">
        <p14:creationId xmlns:p14="http://schemas.microsoft.com/office/powerpoint/2010/main" val="105158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6" grpId="1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2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The great love of God for man</a:t>
            </a:r>
            <a:r>
              <a:rPr lang="en-US" sz="3200" dirty="0"/>
              <a:t> (</a:t>
            </a:r>
            <a:r>
              <a:rPr lang="en-US" sz="3200" u="sng" dirty="0" err="1"/>
              <a:t>Jn</a:t>
            </a:r>
            <a:r>
              <a:rPr lang="en-US" sz="3200" u="sng" dirty="0"/>
              <a:t> 3:16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He gave His Son, Jesus Christ, as the Savior</a:t>
            </a:r>
            <a:r>
              <a:rPr lang="en-US" sz="3200" dirty="0"/>
              <a:t> (</a:t>
            </a:r>
            <a:r>
              <a:rPr lang="en-US" sz="3200" u="sng" dirty="0"/>
              <a:t>Lk 19:10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Sent the Holy Spirit as a guide</a:t>
            </a:r>
            <a:r>
              <a:rPr lang="en-US" sz="3200" dirty="0"/>
              <a:t> (</a:t>
            </a:r>
            <a:r>
              <a:rPr lang="en-US" sz="3200" u="sng" dirty="0" err="1"/>
              <a:t>Jn</a:t>
            </a:r>
            <a:r>
              <a:rPr lang="en-US" sz="3200" u="sng" dirty="0"/>
              <a:t> 16:13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Gave the Gospel as "the power" unto salvation</a:t>
            </a:r>
            <a:r>
              <a:rPr lang="en-US" sz="3200" dirty="0"/>
              <a:t> (</a:t>
            </a:r>
            <a:r>
              <a:rPr lang="en-US" sz="3200" u="sng" dirty="0"/>
              <a:t>Rom 1:16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Provided atonement by the blood of Christ</a:t>
            </a:r>
            <a:r>
              <a:rPr lang="en-US" sz="3200" dirty="0"/>
              <a:t> (</a:t>
            </a:r>
            <a:r>
              <a:rPr lang="en-US" sz="3200" u="sng" dirty="0"/>
              <a:t>Rom 5:9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2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Hear the Gospel</a:t>
            </a:r>
            <a:r>
              <a:rPr lang="en-US" sz="3200" dirty="0"/>
              <a:t> (</a:t>
            </a:r>
            <a:r>
              <a:rPr lang="en-US" sz="3200" u="sng" dirty="0"/>
              <a:t>Rom 10:17</a:t>
            </a:r>
            <a:r>
              <a:rPr lang="en-US" sz="3200" dirty="0"/>
              <a:t>, </a:t>
            </a:r>
            <a:r>
              <a:rPr lang="en-US" sz="3200" u="sng" dirty="0" err="1"/>
              <a:t>Jn</a:t>
            </a:r>
            <a:r>
              <a:rPr lang="en-US" sz="3200" u="sng" dirty="0"/>
              <a:t> 8:32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Believe the Gospel</a:t>
            </a:r>
            <a:r>
              <a:rPr lang="en-US" sz="3200" dirty="0"/>
              <a:t> (</a:t>
            </a:r>
            <a:r>
              <a:rPr lang="en-US" sz="3200" u="sng" dirty="0" err="1"/>
              <a:t>Heb</a:t>
            </a:r>
            <a:r>
              <a:rPr lang="en-US" sz="3200" u="sng" dirty="0"/>
              <a:t> 11:6</a:t>
            </a:r>
            <a:r>
              <a:rPr lang="en-US" sz="3200" dirty="0"/>
              <a:t>, </a:t>
            </a:r>
            <a:r>
              <a:rPr lang="en-US" sz="3200" u="sng" dirty="0" err="1"/>
              <a:t>Jn</a:t>
            </a:r>
            <a:r>
              <a:rPr lang="en-US" sz="3200" u="sng" dirty="0"/>
              <a:t> 20:31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Repent of past sins</a:t>
            </a:r>
            <a:r>
              <a:rPr lang="en-US" sz="3200" dirty="0"/>
              <a:t> (</a:t>
            </a:r>
            <a:r>
              <a:rPr lang="en-US" sz="3200" u="sng" dirty="0"/>
              <a:t>Lk 13:3</a:t>
            </a:r>
            <a:r>
              <a:rPr lang="en-US" sz="3200" dirty="0"/>
              <a:t>, </a:t>
            </a:r>
            <a:r>
              <a:rPr lang="en-US" sz="3200" u="sng" dirty="0"/>
              <a:t>Acts 17:30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Confess faith in Jesus Christ</a:t>
            </a:r>
            <a:r>
              <a:rPr lang="en-US" sz="3200" dirty="0"/>
              <a:t> (</a:t>
            </a:r>
            <a:r>
              <a:rPr lang="en-US" sz="3200" u="sng" dirty="0"/>
              <a:t>Rom 10:10</a:t>
            </a:r>
            <a:r>
              <a:rPr lang="en-US" sz="3200" dirty="0"/>
              <a:t>, </a:t>
            </a:r>
            <a:r>
              <a:rPr lang="en-US" sz="3200" u="sng" dirty="0"/>
              <a:t>Matt 10:32</a:t>
            </a:r>
            <a:r>
              <a:rPr lang="en-US" sz="32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Be Baptized</a:t>
            </a:r>
            <a:r>
              <a:rPr lang="en-US" sz="3200" dirty="0"/>
              <a:t> (</a:t>
            </a:r>
            <a:r>
              <a:rPr lang="en-US" sz="3200" u="sng" dirty="0"/>
              <a:t>Gal 3:27</a:t>
            </a:r>
            <a:r>
              <a:rPr lang="en-US" sz="3200" dirty="0"/>
              <a:t>, </a:t>
            </a:r>
            <a:r>
              <a:rPr lang="en-US" sz="3200" u="sng" dirty="0"/>
              <a:t>Mk 16:16</a:t>
            </a:r>
            <a:r>
              <a:rPr lang="en-US" sz="3200" dirty="0"/>
              <a:t>, </a:t>
            </a:r>
            <a:r>
              <a:rPr lang="en-US" sz="3200" u="sng" dirty="0"/>
              <a:t>Acts 2:38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Be faithful unto death</a:t>
            </a:r>
            <a:r>
              <a:rPr lang="en-US" sz="3200" dirty="0"/>
              <a:t> (Rev 2:10)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5968652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0000"/>
      </a:dk1>
      <a:lt1>
        <a:srgbClr val="666699"/>
      </a:lt1>
      <a:dk2>
        <a:srgbClr val="CC0000"/>
      </a:dk2>
      <a:lt2>
        <a:srgbClr val="3E3E5C"/>
      </a:lt2>
      <a:accent1>
        <a:srgbClr val="60597B"/>
      </a:accent1>
      <a:accent2>
        <a:srgbClr val="6666FF"/>
      </a:accent2>
      <a:accent3>
        <a:srgbClr val="B8B8CA"/>
      </a:accent3>
      <a:accent4>
        <a:srgbClr val="000000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666699"/>
        </a:lt1>
        <a:dk2>
          <a:srgbClr val="CC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603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Default Design</vt:lpstr>
      <vt:lpstr>Meeting The Enemy</vt:lpstr>
      <vt:lpstr>Problems In Corinth</vt:lpstr>
      <vt:lpstr>Peril Of Small Hearts</vt:lpstr>
      <vt:lpstr>Enlarge Your Hearts</vt:lpstr>
      <vt:lpstr>Enlarge Your Hearts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comp5</dc:creator>
  <cp:lastModifiedBy>Jack Critchfield</cp:lastModifiedBy>
  <cp:revision>10</cp:revision>
  <dcterms:created xsi:type="dcterms:W3CDTF">2009-02-08T05:48:10Z</dcterms:created>
  <dcterms:modified xsi:type="dcterms:W3CDTF">2020-06-30T18:52:35Z</dcterms:modified>
</cp:coreProperties>
</file>